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91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85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6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10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93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33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36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787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2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35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31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3890A-863B-4102-9E1D-35F474991D1B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1F7E8-CC60-40D4-B80C-ABEE359371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24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logo, yazı tipi içeren bir resim&#10;&#10;Açıklama otomatik olarak oluşturuldu">
            <a:extLst>
              <a:ext uri="{FF2B5EF4-FFF2-40B4-BE49-F238E27FC236}">
                <a16:creationId xmlns="" xmlns:a16="http://schemas.microsoft.com/office/drawing/2014/main" id="{604D8AAA-6866-A50A-F9AA-C66FD824C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21" r="15061"/>
          <a:stretch/>
        </p:blipFill>
        <p:spPr>
          <a:xfrm>
            <a:off x="1246291" y="1237492"/>
            <a:ext cx="8240876" cy="5620509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6395" y="1955504"/>
            <a:ext cx="5939209" cy="247503"/>
          </a:xfrm>
        </p:spPr>
        <p:txBody>
          <a:bodyPr>
            <a:normAutofit lnSpcReduction="10000"/>
          </a:bodyPr>
          <a:lstStyle/>
          <a:p>
            <a:r>
              <a:rPr lang="tr-TR" sz="127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GİRESUN MESLEK YÜKSEKOKULU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=""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3126395" y="3634956"/>
            <a:ext cx="5939209" cy="247503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14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1814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1814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1814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=""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2589242" y="4083716"/>
            <a:ext cx="7013515" cy="1651921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544"/>
              </a:spcBef>
            </a:pPr>
            <a:r>
              <a:rPr lang="tr-TR" sz="127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Giresun Meslek Yüksekokulu tarafından </a:t>
            </a: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düzenlenen</a:t>
            </a:r>
          </a:p>
          <a:p>
            <a:pPr>
              <a:lnSpc>
                <a:spcPct val="100000"/>
              </a:lnSpc>
              <a:spcBef>
                <a:spcPts val="544"/>
              </a:spcBef>
            </a:pPr>
            <a:r>
              <a:rPr lang="tr-TR" sz="127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“............................................”  </a:t>
            </a: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etkinliğine katkılarınızdan dolayı teşekkür eder</a:t>
            </a:r>
          </a:p>
          <a:p>
            <a:pPr>
              <a:lnSpc>
                <a:spcPct val="100000"/>
              </a:lnSpc>
              <a:spcBef>
                <a:spcPts val="544"/>
              </a:spcBef>
            </a:pP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başarılarınızın devamını dileriz.</a:t>
            </a:r>
          </a:p>
        </p:txBody>
      </p:sp>
      <p:sp>
        <p:nvSpPr>
          <p:cNvPr id="7" name="Alt Başlık 2">
            <a:extLst>
              <a:ext uri="{FF2B5EF4-FFF2-40B4-BE49-F238E27FC236}">
                <a16:creationId xmlns:a16="http://schemas.microsoft.com/office/drawing/2014/main" xmlns="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5077822" y="6020076"/>
            <a:ext cx="2546308" cy="51947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44"/>
              </a:spcBef>
            </a:pPr>
            <a:r>
              <a:rPr lang="tr-TR" sz="127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Çiğdem ŞAHİN ÇAKIR</a:t>
            </a:r>
          </a:p>
          <a:p>
            <a:pPr>
              <a:spcBef>
                <a:spcPts val="544"/>
              </a:spcBef>
            </a:pP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GMYO Müdürü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438"/>
          <a:stretch/>
        </p:blipFill>
        <p:spPr>
          <a:xfrm>
            <a:off x="1737562" y="576415"/>
            <a:ext cx="1306342" cy="1267757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604" y="576415"/>
            <a:ext cx="1189627" cy="121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53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logo, yazı tipi içeren bir resim&#10;&#10;Açıklama otomatik olarak oluşturuldu">
            <a:extLst>
              <a:ext uri="{FF2B5EF4-FFF2-40B4-BE49-F238E27FC236}">
                <a16:creationId xmlns="" xmlns:a16="http://schemas.microsoft.com/office/drawing/2014/main" id="{604D8AAA-6866-A50A-F9AA-C66FD824C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21" r="15061"/>
          <a:stretch/>
        </p:blipFill>
        <p:spPr>
          <a:xfrm>
            <a:off x="1246291" y="1237492"/>
            <a:ext cx="8240876" cy="5620509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6395" y="1955504"/>
            <a:ext cx="5939209" cy="247503"/>
          </a:xfrm>
        </p:spPr>
        <p:txBody>
          <a:bodyPr>
            <a:normAutofit lnSpcReduction="10000"/>
          </a:bodyPr>
          <a:lstStyle/>
          <a:p>
            <a:r>
              <a:rPr lang="tr-TR" sz="127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GİRESUN MESLEK YÜKSEKOKULU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=""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3126395" y="3634956"/>
            <a:ext cx="5939209" cy="247503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14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Ünvan</a:t>
            </a:r>
            <a:r>
              <a:rPr lang="tr-TR" sz="1814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Ad </a:t>
            </a:r>
            <a:r>
              <a:rPr lang="tr-TR" sz="1814" b="1" dirty="0" err="1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sz="1814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=""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2589242" y="4083716"/>
            <a:ext cx="7013515" cy="1651921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544"/>
              </a:spcBef>
            </a:pP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Giresun Meslek Yüksekokulu ………….Bölümü tarafından </a:t>
            </a: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………….tarihinde düzenlenen</a:t>
            </a:r>
            <a:endParaRPr lang="tr-TR" sz="127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544"/>
              </a:spcBef>
            </a:pPr>
            <a:r>
              <a:rPr lang="tr-TR" sz="127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“............................................................” </a:t>
            </a:r>
            <a:r>
              <a:rPr lang="tr-TR" sz="127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seminere/etkinliğine </a:t>
            </a:r>
            <a:r>
              <a:rPr lang="tr-TR" sz="127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katıldığınız için bu katılım belgesi tarafınıza takdim edilmiştir.</a:t>
            </a:r>
            <a:endParaRPr lang="tr-TR" sz="127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xmlns="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7376017" y="5997964"/>
            <a:ext cx="2546308" cy="51947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44"/>
              </a:spcBef>
            </a:pPr>
            <a:r>
              <a:rPr lang="tr-TR" sz="127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Çiğdem ŞAHİN ÇAKIR</a:t>
            </a:r>
          </a:p>
          <a:p>
            <a:pPr>
              <a:spcBef>
                <a:spcPts val="544"/>
              </a:spcBef>
            </a:pP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GMYO Müdürü</a:t>
            </a:r>
          </a:p>
        </p:txBody>
      </p:sp>
      <p:sp>
        <p:nvSpPr>
          <p:cNvPr id="13" name="Alt Başlık 2">
            <a:extLst>
              <a:ext uri="{FF2B5EF4-FFF2-40B4-BE49-F238E27FC236}">
                <a16:creationId xmlns:a16="http://schemas.microsoft.com/office/drawing/2014/main" xmlns="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3038000" y="5974963"/>
            <a:ext cx="2546308" cy="519479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44"/>
              </a:spcBef>
            </a:pPr>
            <a:r>
              <a:rPr lang="tr-TR" sz="127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>
              <a:spcBef>
                <a:spcPts val="544"/>
              </a:spcBef>
            </a:pPr>
            <a:r>
              <a:rPr lang="tr-TR" sz="127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Bölüm Başkanı</a:t>
            </a: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438"/>
          <a:stretch/>
        </p:blipFill>
        <p:spPr>
          <a:xfrm>
            <a:off x="1737562" y="576415"/>
            <a:ext cx="1306342" cy="1267757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604" y="576415"/>
            <a:ext cx="1189627" cy="121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99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70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GMYO</dc:creator>
  <cp:lastModifiedBy>GMYO</cp:lastModifiedBy>
  <cp:revision>3</cp:revision>
  <dcterms:created xsi:type="dcterms:W3CDTF">2026-03-12T11:35:28Z</dcterms:created>
  <dcterms:modified xsi:type="dcterms:W3CDTF">2026-03-12T11:42:32Z</dcterms:modified>
</cp:coreProperties>
</file>